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1" r:id="rId11"/>
    <p:sldId id="267" r:id="rId12"/>
    <p:sldId id="268" r:id="rId13"/>
    <p:sldId id="25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6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6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931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033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54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360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47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386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679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91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2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64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59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40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39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2EF6C8-4B08-4CEB-A5A3-07C46A996AD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89C5EF-CADF-4665-98D4-2D3369225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3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BC1C-B495-B588-4D03-C8411D768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SWE 642 – Extra Credit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E1BBD-0B2D-F0D5-1B67-4CF73D534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Members:</a:t>
            </a:r>
          </a:p>
          <a:p>
            <a:pPr marL="457200" indent="-457200">
              <a:buAutoNum type="arabicPeriod"/>
            </a:pPr>
            <a:r>
              <a:rPr lang="en-US" dirty="0"/>
              <a:t>Meghana Kancherla (G01379905)</a:t>
            </a:r>
          </a:p>
          <a:p>
            <a:pPr marL="457200" indent="-457200">
              <a:buAutoNum type="arabicPeriod"/>
            </a:pPr>
            <a:r>
              <a:rPr lang="en-US" dirty="0" err="1"/>
              <a:t>Rishitha</a:t>
            </a:r>
            <a:r>
              <a:rPr lang="en-US" dirty="0"/>
              <a:t> Sai </a:t>
            </a:r>
            <a:r>
              <a:rPr lang="en-US" dirty="0" err="1"/>
              <a:t>Kavuru</a:t>
            </a:r>
            <a:r>
              <a:rPr lang="en-US" dirty="0"/>
              <a:t> (G01394551)</a:t>
            </a:r>
          </a:p>
        </p:txBody>
      </p:sp>
    </p:spTree>
    <p:extLst>
      <p:ext uri="{BB962C8B-B14F-4D97-AF65-F5344CB8AC3E}">
        <p14:creationId xmlns:p14="http://schemas.microsoft.com/office/powerpoint/2010/main" val="86627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A1B2-4AF6-653A-C47E-3CC30168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Implementation – surveyForm.js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35BD61F-7B01-E033-7FA0-662E3405B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385" y="2505635"/>
            <a:ext cx="5981391" cy="364927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B54AA9-168A-AF69-3D57-0DEA83DC2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0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48CA-CB61-E19A-AEFE-42DE58BC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Implementation – updateSurvey.js 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BA0A4D-223D-A57E-5D26-A034E4BC0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21" y="2557463"/>
            <a:ext cx="5299557" cy="3317875"/>
          </a:xfrm>
        </p:spPr>
      </p:pic>
    </p:spTree>
    <p:extLst>
      <p:ext uri="{BB962C8B-B14F-4D97-AF65-F5344CB8AC3E}">
        <p14:creationId xmlns:p14="http://schemas.microsoft.com/office/powerpoint/2010/main" val="391510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3B82-76BB-74A7-1EDE-AD6D8115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Springboot.js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626AED-CF2F-8ADF-3C5F-41786A14B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17" y="2557463"/>
            <a:ext cx="5654966" cy="3317875"/>
          </a:xfrm>
        </p:spPr>
      </p:pic>
    </p:spTree>
    <p:extLst>
      <p:ext uri="{BB962C8B-B14F-4D97-AF65-F5344CB8AC3E}">
        <p14:creationId xmlns:p14="http://schemas.microsoft.com/office/powerpoint/2010/main" val="98320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BE92-FEF6-B6D2-3547-FF479C72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06EE1-A4B9-B14C-1098-5D5AA6C54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React is more flexible as it focuses more on the UI components. It’s easier to integrate it with different libraries and architecture patterns whereas angular is full-fledged MVC framework and has a little complex structure. </a:t>
            </a:r>
          </a:p>
          <a:p>
            <a:r>
              <a:rPr lang="en-US" dirty="0"/>
              <a:t>React is best for dynamic and responsive UI and angular is better for large-scale applications because of its comprehensive framework.</a:t>
            </a:r>
          </a:p>
          <a:p>
            <a:r>
              <a:rPr lang="en-US" dirty="0"/>
              <a:t>React uses </a:t>
            </a:r>
            <a:r>
              <a:rPr lang="en-US" dirty="0" err="1"/>
              <a:t>javascript</a:t>
            </a:r>
            <a:r>
              <a:rPr lang="en-US" dirty="0"/>
              <a:t> and Angular uses typescript. </a:t>
            </a:r>
          </a:p>
          <a:p>
            <a:r>
              <a:rPr lang="en-US" dirty="0"/>
              <a:t>React has hooks for managing state and it supports one-way binding whereas angular is two-way binding. </a:t>
            </a:r>
          </a:p>
        </p:txBody>
      </p:sp>
    </p:spTree>
    <p:extLst>
      <p:ext uri="{BB962C8B-B14F-4D97-AF65-F5344CB8AC3E}">
        <p14:creationId xmlns:p14="http://schemas.microsoft.com/office/powerpoint/2010/main" val="403728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FCDF0-CDFC-E8F5-5A1D-8F1AABF9C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F62575-E94C-452C-61E6-F5CEFDC08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0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6A2D-E4BE-AEE4-0846-38463718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BA028-EAD9-E031-9C6D-7485D53E3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 applications are made up of components. It contains .</a:t>
            </a:r>
            <a:r>
              <a:rPr lang="en-US" dirty="0" err="1"/>
              <a:t>js</a:t>
            </a:r>
            <a:r>
              <a:rPr lang="en-US" dirty="0"/>
              <a:t> files which holds the UI part. </a:t>
            </a:r>
          </a:p>
          <a:p>
            <a:r>
              <a:rPr lang="en-US" dirty="0"/>
              <a:t>JSX is used in react. Which is an extension for </a:t>
            </a:r>
            <a:r>
              <a:rPr lang="en-US" dirty="0" err="1"/>
              <a:t>javascript</a:t>
            </a:r>
            <a:r>
              <a:rPr lang="en-US" dirty="0"/>
              <a:t>. </a:t>
            </a:r>
          </a:p>
          <a:p>
            <a:r>
              <a:rPr lang="en-US" dirty="0"/>
              <a:t>State is used in react, which is an object that determines the behavior of a component and how it will render. </a:t>
            </a:r>
          </a:p>
          <a:p>
            <a:r>
              <a:rPr lang="en-US" dirty="0"/>
              <a:t>We use hooks to manage the state. </a:t>
            </a:r>
            <a:r>
              <a:rPr lang="en-US" dirty="0" err="1"/>
              <a:t>useState</a:t>
            </a:r>
            <a:r>
              <a:rPr lang="en-US" dirty="0"/>
              <a:t> and </a:t>
            </a:r>
            <a:r>
              <a:rPr lang="en-US" dirty="0" err="1"/>
              <a:t>useEffect</a:t>
            </a:r>
            <a:r>
              <a:rPr lang="en-US" dirty="0"/>
              <a:t> hooks. </a:t>
            </a:r>
          </a:p>
          <a:p>
            <a:r>
              <a:rPr lang="en-US" dirty="0" err="1"/>
              <a:t>useState</a:t>
            </a:r>
            <a:r>
              <a:rPr lang="en-US" dirty="0"/>
              <a:t> allows to declare a state variable.  We can use </a:t>
            </a:r>
            <a:r>
              <a:rPr lang="en-US" dirty="0" err="1"/>
              <a:t>setSate</a:t>
            </a:r>
            <a:r>
              <a:rPr lang="en-US" dirty="0"/>
              <a:t> method for class component.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3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053A-CDAA-5220-E202-DB1E18A4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-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DAEC-A77A-9D5A-E3B7-DCC7AFEE1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r>
              <a:rPr lang="en-US" dirty="0"/>
              <a:t> hook allows us to perform functional components. </a:t>
            </a:r>
          </a:p>
          <a:p>
            <a:r>
              <a:rPr lang="en-US" dirty="0"/>
              <a:t>To access the backend we use fetch. The fetch function takes one argument </a:t>
            </a:r>
            <a:r>
              <a:rPr lang="en-US" dirty="0" err="1"/>
              <a:t>atleast</a:t>
            </a:r>
            <a:r>
              <a:rPr lang="en-US" dirty="0"/>
              <a:t> and returns a promise that gives a response to that request. </a:t>
            </a:r>
          </a:p>
          <a:p>
            <a:r>
              <a:rPr lang="en-US" dirty="0"/>
              <a:t>It is an asynchronous operation where we use async and await syntax. </a:t>
            </a:r>
          </a:p>
        </p:txBody>
      </p:sp>
    </p:spTree>
    <p:extLst>
      <p:ext uri="{BB962C8B-B14F-4D97-AF65-F5344CB8AC3E}">
        <p14:creationId xmlns:p14="http://schemas.microsoft.com/office/powerpoint/2010/main" val="229100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A1B2-4AF6-653A-C47E-3CC30168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Implementation – App.js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1F28CF6-9774-803B-F02D-4AA05FB07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69" y="2557463"/>
            <a:ext cx="5525662" cy="3317875"/>
          </a:xfrm>
        </p:spPr>
      </p:pic>
    </p:spTree>
    <p:extLst>
      <p:ext uri="{BB962C8B-B14F-4D97-AF65-F5344CB8AC3E}">
        <p14:creationId xmlns:p14="http://schemas.microsoft.com/office/powerpoint/2010/main" val="405406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622DE-F1D5-3B38-366C-4182B602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Implementation – HomePage.js 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AF88776-4618-2E56-B6B7-0A662787C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69" y="2557463"/>
            <a:ext cx="5780461" cy="3317875"/>
          </a:xfrm>
        </p:spPr>
      </p:pic>
    </p:spTree>
    <p:extLst>
      <p:ext uri="{BB962C8B-B14F-4D97-AF65-F5344CB8AC3E}">
        <p14:creationId xmlns:p14="http://schemas.microsoft.com/office/powerpoint/2010/main" val="44650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7C86-E0F0-1627-B5C2-CDC62A951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Implementation – ListComponent.js</a:t>
            </a: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2D20383-B1B2-BD89-AC12-109F6985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64" y="2557463"/>
            <a:ext cx="5910672" cy="3317875"/>
          </a:xfrm>
        </p:spPr>
      </p:pic>
    </p:spTree>
    <p:extLst>
      <p:ext uri="{BB962C8B-B14F-4D97-AF65-F5344CB8AC3E}">
        <p14:creationId xmlns:p14="http://schemas.microsoft.com/office/powerpoint/2010/main" val="1909783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BBBB-536F-0D24-443C-43D0769F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Implementation – ListComponent.js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27A59E-89B4-89BE-9916-B96537773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68" y="2557463"/>
            <a:ext cx="5953464" cy="3317875"/>
          </a:xfrm>
        </p:spPr>
      </p:pic>
    </p:spTree>
    <p:extLst>
      <p:ext uri="{BB962C8B-B14F-4D97-AF65-F5344CB8AC3E}">
        <p14:creationId xmlns:p14="http://schemas.microsoft.com/office/powerpoint/2010/main" val="249347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D7C6-52D3-7076-5008-BF7A152C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Implementation – navbar.js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2782F3-1ADE-AF09-1EEF-606D8B39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21" y="2557463"/>
            <a:ext cx="5689558" cy="3317875"/>
          </a:xfrm>
        </p:spPr>
      </p:pic>
    </p:spTree>
    <p:extLst>
      <p:ext uri="{BB962C8B-B14F-4D97-AF65-F5344CB8AC3E}">
        <p14:creationId xmlns:p14="http://schemas.microsoft.com/office/powerpoint/2010/main" val="149548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263C-7104-1570-CC7B-18CD7190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Implementation – surveyForm.js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E2F4AA-D711-977A-4E3D-920651DE8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07" y="2557463"/>
            <a:ext cx="5162185" cy="3317875"/>
          </a:xfrm>
        </p:spPr>
      </p:pic>
    </p:spTree>
    <p:extLst>
      <p:ext uri="{BB962C8B-B14F-4D97-AF65-F5344CB8AC3E}">
        <p14:creationId xmlns:p14="http://schemas.microsoft.com/office/powerpoint/2010/main" val="1456384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42</TotalTime>
  <Words>298</Words>
  <Application>Microsoft Office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Garamond</vt:lpstr>
      <vt:lpstr>Organic</vt:lpstr>
      <vt:lpstr>SWE 642 – Extra Credit</vt:lpstr>
      <vt:lpstr>React concepts</vt:lpstr>
      <vt:lpstr>React - Concepts</vt:lpstr>
      <vt:lpstr>React Implementation – App.js</vt:lpstr>
      <vt:lpstr>React Implementation – HomePage.js </vt:lpstr>
      <vt:lpstr>React Implementation – ListComponent.js</vt:lpstr>
      <vt:lpstr>React Implementation – ListComponent.js</vt:lpstr>
      <vt:lpstr>React Implementation – navbar.js</vt:lpstr>
      <vt:lpstr>React Implementation – surveyForm.js</vt:lpstr>
      <vt:lpstr>React Implementation – surveyForm.js</vt:lpstr>
      <vt:lpstr>React Implementation – updateSurvey.js </vt:lpstr>
      <vt:lpstr>Springboot.js</vt:lpstr>
      <vt:lpstr>React Vs Angular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 642 – Extra Credit</dc:title>
  <dc:creator>Meghana Kancherla</dc:creator>
  <cp:lastModifiedBy>Meghana Kancherla</cp:lastModifiedBy>
  <cp:revision>1</cp:revision>
  <dcterms:created xsi:type="dcterms:W3CDTF">2023-12-05T23:53:10Z</dcterms:created>
  <dcterms:modified xsi:type="dcterms:W3CDTF">2023-12-06T00:59:27Z</dcterms:modified>
</cp:coreProperties>
</file>